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8" r:id="rId8"/>
    <p:sldId id="267" r:id="rId9"/>
    <p:sldId id="266" r:id="rId10"/>
    <p:sldId id="263" r:id="rId11"/>
    <p:sldId id="264" r:id="rId12"/>
    <p:sldId id="270" r:id="rId13"/>
    <p:sldId id="271" r:id="rId14"/>
    <p:sldId id="272" r:id="rId15"/>
    <p:sldId id="269" r:id="rId16"/>
    <p:sldId id="26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2" d="100"/>
          <a:sy n="52" d="100"/>
        </p:scale>
        <p:origin x="53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884B4-B1CE-4D36-9102-D0CBA52931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49314-974E-4682-9E82-F1D2D78358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E4F658-82EA-47CA-9588-0DA39CF3E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70DAF-F384-478E-BEAB-ACC39D8472B0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8CFA0C-E9CA-44AE-9628-8C044CB7B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DEFCD7-7569-4C3D-9B8E-2635402A0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AD9F3-93F4-4969-A8C1-0C83E5B05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270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9531F-5C1C-4170-AA98-2224DFF8A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EF998B-CF51-497C-ABB6-4E0919816F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C4E998-0DAB-440B-9E54-1B0AD5D84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70DAF-F384-478E-BEAB-ACC39D8472B0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787ABA-E5CE-4580-9B98-57269D6E7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B7A50B-4C41-4109-AAA6-E7BA55C05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AD9F3-93F4-4969-A8C1-0C83E5B05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393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84F842-C26B-4A0D-9B67-66589A2D86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DFB6D8-778E-4A47-9A05-067F15E694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73B29A-C902-4009-9D46-7B3D7EA26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70DAF-F384-478E-BEAB-ACC39D8472B0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ED4059-8BCE-445D-BE80-9547BA8F1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BFA1D-D2EC-44F2-A045-34A6D82B5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AD9F3-93F4-4969-A8C1-0C83E5B05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374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FB1E0-C862-4E65-A678-12EEB4396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D57A2-2253-4747-980D-B37846FE8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C1B4B0-2B3F-43DF-A114-03DB36D01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70DAF-F384-478E-BEAB-ACC39D8472B0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1FA5A3-EEBD-4D56-9685-AEB41D7D6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337E5-B58C-4E3A-9FA6-68179D80C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AD9F3-93F4-4969-A8C1-0C83E5B05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015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E5D32-DF22-4892-AED1-38BDC600E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939578-0B15-400C-A2B1-F710D3D2AB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106271-FBEF-4888-AE30-5BD42935C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70DAF-F384-478E-BEAB-ACC39D8472B0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6C5115-6BEB-416A-9848-585D08623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64E600-027C-4212-91A7-75AE0DECC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AD9F3-93F4-4969-A8C1-0C83E5B05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472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BCBB7-25EC-4277-91F8-1F6278D4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DAAD1-EC5D-47B5-A922-7A3187CD33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9B169F-43ED-4E44-9B3A-65B012A9FE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BC7306-FC2A-4F3B-8DCB-55C118BD0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70DAF-F384-478E-BEAB-ACC39D8472B0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55957A-5330-4A36-B352-7E4DABD8A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BE12FA-1F94-452E-B7B3-A18FB2797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AD9F3-93F4-4969-A8C1-0C83E5B05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944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87A03-B986-455D-81C9-3C2D0A08B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71964-94FF-48A4-A9FF-BFC2DF85A5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799D96-A949-4B73-BF22-39B4BB1487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C64DFE-EAB6-4D99-8BDB-01ABE5B239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50D2FC-2A3E-4890-9542-2038DF9EA8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74984E-0F1D-42DD-9ECE-DF3D1C889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70DAF-F384-478E-BEAB-ACC39D8472B0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895B91-E555-4A7E-A98F-8CEB6521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B704AA-7202-4260-8974-99A5C3424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AD9F3-93F4-4969-A8C1-0C83E5B05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939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35E2E-81FD-4F1A-8C4D-B11AEA58E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E9E4DC-566E-41CB-B2BD-8FCBF984C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70DAF-F384-478E-BEAB-ACC39D8472B0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070F36-B444-446E-A0C4-C23B30875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290AAD-C2A8-4661-8CFC-C706597DB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AD9F3-93F4-4969-A8C1-0C83E5B05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100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AEEBF8-A99E-4AA4-9339-527CD0AB5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70DAF-F384-478E-BEAB-ACC39D8472B0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B0762C-D569-4A00-8BF6-ED1659CDC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E6F54D-D7A2-4DFE-906F-0298C2D01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AD9F3-93F4-4969-A8C1-0C83E5B05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561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A6040-7261-4F3B-B619-84740403B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074879-F683-48A0-A490-49233DD35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29B1DE-42A0-4C9B-970E-38BCE4DDE9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893D77-5EFE-4AC2-A47A-30C5D1937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70DAF-F384-478E-BEAB-ACC39D8472B0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4AF855-6BE8-4841-A0E7-C018E18F2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6B82D1-6D52-43D8-ADAB-F6BCC54AA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AD9F3-93F4-4969-A8C1-0C83E5B05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51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CDA29-48C8-452F-B719-C87AD11A7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547B61-4045-41DF-A684-1620E76996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5AD402-4C45-4F07-9E4E-1A28E8AED7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3FF59-8BDE-447C-8813-E194B4659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70DAF-F384-478E-BEAB-ACC39D8472B0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37D32F-938C-4527-BEEE-8B410BF44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D195A0-C2F3-4C38-9710-131B546E8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AD9F3-93F4-4969-A8C1-0C83E5B05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717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9FD196-6833-40B5-989E-8D5BAA67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742EF4-B1F7-4C14-9A2E-D0365F5D8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B1B9D7-E59B-48B9-A0A4-B35526C255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70DAF-F384-478E-BEAB-ACC39D8472B0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9C4DE3-1D1D-43D1-8C4B-6FC80BF587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557D3-F5B5-4EDA-8AD0-CD1D61D6F0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AD9F3-93F4-4969-A8C1-0C83E5B05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722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conomist.com/international/2017/12/07/canadas-problem-with-polygamy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27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33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Arc 35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C7B08B-9453-4110-940B-3019728BFE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600" y="1939159"/>
            <a:ext cx="7644627" cy="2751086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Polygyny &amp; Polyandry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9D58E5-B152-4436-ABE3-13B5C05FE1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8600" y="4782320"/>
            <a:ext cx="7644627" cy="1329443"/>
          </a:xfrm>
        </p:spPr>
        <p:txBody>
          <a:bodyPr>
            <a:normAutofit/>
          </a:bodyPr>
          <a:lstStyle/>
          <a:p>
            <a:pPr algn="r"/>
            <a:endParaRPr lang="en-US">
              <a:latin typeface="Brush Script MT" panose="03060802040406070304" pitchFamily="66" charset="0"/>
            </a:endParaRPr>
          </a:p>
          <a:p>
            <a:pPr algn="r"/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By Kourtney Davenport</a:t>
            </a:r>
          </a:p>
          <a:p>
            <a:pPr algn="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8736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5960CF8-D399-477E-94F3-4FB8A698FE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037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083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995DBA9-04B4-4DDE-A3DA-4B5951EBB0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1587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7FA75-4AF6-47E6-A5A5-3CE194F42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6D0F7CE-3C24-47B4-8E79-BA23D2F08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endParaRPr lang="en-US" sz="200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E714CC7-E729-40D2-A059-3E5D8487F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18"/>
          <a:stretch/>
        </p:blipFill>
        <p:spPr>
          <a:xfrm>
            <a:off x="20" y="10"/>
            <a:ext cx="12004411" cy="6857990"/>
          </a:xfrm>
          <a:prstGeom prst="rect">
            <a:avLst/>
          </a:prstGeom>
          <a:effectLst/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C74E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9303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C77DF-C40B-458B-88AA-A6469A393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710F1-F184-404A-ACEC-0468684F39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1A2DBE-3079-49F9-8E9E-292584FA0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41"/>
            <a:ext cx="12191999" cy="686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612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B0826-F093-47E8-9EB6-005B072C9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02870AC-C8E2-464A-A33C-0EC3C3FD7A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239" y="50023"/>
            <a:ext cx="11960941" cy="682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9413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0F398B1-D3EA-495C-AF42-203FC3B8E4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80934" y="844067"/>
            <a:ext cx="6309360" cy="4287527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4FF23B1-359A-4784-9EF7-8385632101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67" r="2" b="12317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688F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7263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52CF7-C29B-42F4-BEEC-EC4C74DEC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                Credits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5F78B1-5FA9-45DC-A571-6E52EA295C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https://www.nytimes.com/2011/07/28/opinion/l28polygamy.html</a:t>
            </a:r>
          </a:p>
          <a:p>
            <a:r>
              <a:rPr lang="en-US" dirty="0"/>
              <a:t>Clip art of </a:t>
            </a:r>
            <a:r>
              <a:rPr lang="en-US" dirty="0" err="1"/>
              <a:t>celebrites</a:t>
            </a:r>
            <a:r>
              <a:rPr lang="en-US" dirty="0"/>
              <a:t> were taken from snapshots on </a:t>
            </a:r>
            <a:r>
              <a:rPr lang="en-US" dirty="0" err="1"/>
              <a:t>youtube</a:t>
            </a:r>
            <a:r>
              <a:rPr lang="en-US" dirty="0"/>
              <a:t> pictures and videos.</a:t>
            </a:r>
            <a:endParaRPr lang="en-US" dirty="0">
              <a:hlinkClick r:id="rId2"/>
            </a:endParaRPr>
          </a:p>
          <a:p>
            <a:r>
              <a:rPr lang="en-US" dirty="0">
                <a:hlinkClick r:id="rId2"/>
              </a:rPr>
              <a:t>https://www.economist.com/international/2017/12/07/canadas-problem-with-polygamy</a:t>
            </a:r>
            <a:endParaRPr lang="en-US" dirty="0"/>
          </a:p>
          <a:p>
            <a:r>
              <a:rPr lang="en-US" dirty="0"/>
              <a:t>The Clip of the </a:t>
            </a:r>
            <a:r>
              <a:rPr lang="en-US" dirty="0" err="1"/>
              <a:t>ramdom</a:t>
            </a:r>
            <a:r>
              <a:rPr lang="en-US" dirty="0"/>
              <a:t> people were all take from google images</a:t>
            </a:r>
          </a:p>
          <a:p>
            <a:r>
              <a:rPr lang="en-US" dirty="0"/>
              <a:t>.https://rpcc.ent.sirsi.net/client/en_US/rpcc/search/results?qu=pologamy&amp;te=&amp;rt=false%7C%7C%7CSUBJECT%7C%7C%7CSubject</a:t>
            </a:r>
          </a:p>
          <a:p>
            <a:r>
              <a:rPr lang="en-US" dirty="0"/>
              <a:t>https://secure.syndetics.com/index.aspx?type=xw12&amp;client=riverparishcc&amp;upc=&amp;oclc=&amp;isbn=9780199746378/LC.JPG</a:t>
            </a:r>
          </a:p>
          <a:p>
            <a:r>
              <a:rPr lang="en-US" dirty="0"/>
              <a:t>https://rpcc.ent.sirsi.net/client/en_US/rpcc/search/results?qu=pologamy&amp;rw=24&amp;rt=false%7C%7C%7CSUBJECT%7C%7C%7CSubject&amp;isd=true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995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74722-C492-4571-8094-44154FB14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Exactly, what is polyandry &amp; polygyny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AEFFAE-C9FB-4892-918C-783F869E3FE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Polyandry is when a woman has more than one husband.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C402B6-19C3-4121-B444-3876F30F720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Polygyny is when a man has more than on wife.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40970A-F6A6-48C0-A3C5-A208DBF0D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118338"/>
            <a:ext cx="4988169" cy="37396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B0D72B-D632-4F0F-A2AF-A94892808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9542" y="3118337"/>
            <a:ext cx="5506915" cy="419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096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Light bulb on yellow background with sketched light beams and cord">
            <a:extLst>
              <a:ext uri="{FF2B5EF4-FFF2-40B4-BE49-F238E27FC236}">
                <a16:creationId xmlns:a16="http://schemas.microsoft.com/office/drawing/2014/main" id="{3B6BF1B2-E521-42F5-BDED-618F5DE05B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37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D22EB9-BECA-4434-BBB8-4324F27878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“Don’t Pitch The Idea Just Yet”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F514DD-66F8-4FEE-ADA2-91A32B610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0" y="4072043"/>
            <a:ext cx="10577287" cy="24604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If you were given the opportunity to become as one with your favorite movie stars, actors/ actresses, singers, or whom ever the others you may even consider spending your life with …. Would you ?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I don’t know about you but if I’m every given the opportunity to marry the guy I’m currently dating and Denzel Washington. “Point me to the church !!!”</a:t>
            </a:r>
          </a:p>
        </p:txBody>
      </p:sp>
    </p:spTree>
    <p:extLst>
      <p:ext uri="{BB962C8B-B14F-4D97-AF65-F5344CB8AC3E}">
        <p14:creationId xmlns:p14="http://schemas.microsoft.com/office/powerpoint/2010/main" val="2572850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F15391-DDE8-4B92-836B-06A0E3013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                   Questions To Consider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BA0BD-346B-4D53-A01C-17FBA7633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en-US" sz="2000" dirty="0"/>
              <a:t>Have you found yourself in a love triangle?</a:t>
            </a:r>
          </a:p>
          <a:p>
            <a:r>
              <a:rPr lang="en-US" sz="2000" dirty="0"/>
              <a:t>Cheating on someone?</a:t>
            </a:r>
          </a:p>
          <a:p>
            <a:r>
              <a:rPr lang="en-US" sz="2000" dirty="0"/>
              <a:t>Or have thoughts of being with someone else while actually in a relationship ?</a:t>
            </a:r>
          </a:p>
          <a:p>
            <a:endParaRPr lang="en-US" sz="2000" dirty="0"/>
          </a:p>
          <a:p>
            <a:r>
              <a:rPr lang="en-US" sz="2000" dirty="0"/>
              <a:t>Because if so, you my friend have skim the surface of polygamy. Which is why the subject is in exists in today world.</a:t>
            </a:r>
          </a:p>
        </p:txBody>
      </p:sp>
    </p:spTree>
    <p:extLst>
      <p:ext uri="{BB962C8B-B14F-4D97-AF65-F5344CB8AC3E}">
        <p14:creationId xmlns:p14="http://schemas.microsoft.com/office/powerpoint/2010/main" val="1324393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7A94A91-A9E3-4942-8040-DA9EA48106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399" b="903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630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834A64B-EECB-4CC6-9970-91B7BEA714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380" b="29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094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0909A-02DE-4C84-A5BC-194595BC3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B7AED5C-1E02-4B12-ABCD-536EC45B9B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149902"/>
            <a:ext cx="12306925" cy="700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353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613B4A9-1C7C-4729-A016-AB42D3979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A5C1F0F-2DB0-4606-8112-AB410D6D24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33"/>
          <a:stretch/>
        </p:blipFill>
        <p:spPr>
          <a:xfrm>
            <a:off x="329316" y="10"/>
            <a:ext cx="11862684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23973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D26CC3B-18A4-4C3C-B8C7-81287CCEA0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930" y="144064"/>
            <a:ext cx="11962151" cy="649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2494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214</TotalTime>
  <Words>350</Words>
  <Application>Microsoft Office PowerPoint</Application>
  <PresentationFormat>Widescreen</PresentationFormat>
  <Paragraphs>24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Brush Script MT</vt:lpstr>
      <vt:lpstr>Calibri</vt:lpstr>
      <vt:lpstr>Calibri Light</vt:lpstr>
      <vt:lpstr>Consolas</vt:lpstr>
      <vt:lpstr>Office Theme</vt:lpstr>
      <vt:lpstr>Polygyny &amp; Polyandry</vt:lpstr>
      <vt:lpstr>Exactly, what is polyandry &amp; polygyny ?</vt:lpstr>
      <vt:lpstr>“Don’t Pitch The Idea Just Yet”</vt:lpstr>
      <vt:lpstr>                   Questions To Consider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            Credits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Polygamy &amp; Polgamist</dc:title>
  <dc:creator>Owner</dc:creator>
  <cp:lastModifiedBy>Owner</cp:lastModifiedBy>
  <cp:revision>15</cp:revision>
  <dcterms:created xsi:type="dcterms:W3CDTF">2021-02-07T03:14:17Z</dcterms:created>
  <dcterms:modified xsi:type="dcterms:W3CDTF">2021-02-08T15:46:35Z</dcterms:modified>
</cp:coreProperties>
</file>